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628800"/>
            <a:ext cx="6629400" cy="2304256"/>
          </a:xfrm>
        </p:spPr>
        <p:txBody>
          <a:bodyPr>
            <a:noAutofit/>
          </a:bodyPr>
          <a:lstStyle/>
          <a:p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– апта. </a:t>
            </a:r>
            <a:b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 қатарлар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0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AF2074-0559-46F9-BEC6-FF5B4C743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457199"/>
            <a:ext cx="8487001" cy="506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ED67DF-D2BF-4ABB-AA02-BC84F575D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33" y="1052736"/>
            <a:ext cx="831713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DBB8E7-0D5E-402A-9B11-234CBF71A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92" y="692696"/>
            <a:ext cx="8820815" cy="446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7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D14D21-335D-464E-99B7-5C198988E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260647"/>
            <a:ext cx="8272961" cy="576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B57E00-7E26-4A25-9E03-7EF2F09C2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96" y="836712"/>
            <a:ext cx="8768007" cy="432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9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ED9F4E-6EC8-44FF-A6F6-B8BE2AE19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833249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2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D913A6-0D29-4E72-A45B-A223462B2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75" y="1916832"/>
            <a:ext cx="8108849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0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16</TotalTime>
  <Words>8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Candara</vt:lpstr>
      <vt:lpstr>Symbol</vt:lpstr>
      <vt:lpstr>Times New Roman</vt:lpstr>
      <vt:lpstr>Волна</vt:lpstr>
      <vt:lpstr>11 – апта.   Сандық қатарлар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– апта.   Алғашқы функция. Анықталмаған интегралдар және оның қасиеттері. Интегралдаудың негізгі әдістері.</dc:title>
  <dc:creator>Ляззат</dc:creator>
  <cp:lastModifiedBy>Sliva</cp:lastModifiedBy>
  <cp:revision>8</cp:revision>
  <dcterms:created xsi:type="dcterms:W3CDTF">2023-10-17T18:25:37Z</dcterms:created>
  <dcterms:modified xsi:type="dcterms:W3CDTF">2023-12-05T01:19:09Z</dcterms:modified>
</cp:coreProperties>
</file>